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  <Override PartName="/ppt/media/image9.png" ContentType="image/png"/>
  <Override PartName="/ppt/media/image13.png" ContentType="image/png"/>
  <Override PartName="/ppt/media/image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C04FE88-5458-401A-AC13-1E405F9E819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788152B6-CF8F-45EE-99E9-26C93E038C02}" type="slidenum"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622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hi-IN" sz="4400" strike="noStrike" u="none">
                <a:solidFill>
                  <a:srgbClr val="800080"/>
                </a:solidFill>
                <a:uFillTx/>
                <a:latin typeface="Arial"/>
              </a:rPr>
              <a:t>อย่ายึดพระเจ้าเพียงเปลือกนอก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" name="" descr=""/>
          <p:cNvPicPr/>
          <p:nvPr/>
        </p:nvPicPr>
        <p:blipFill>
          <a:blip r:embed="rId1"/>
          <a:stretch/>
        </p:blipFill>
        <p:spPr>
          <a:xfrm>
            <a:off x="3585600" y="1645560"/>
            <a:ext cx="2806200" cy="36122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a95"/>
            </a:gs>
            <a:gs pos="100000">
              <a:srgbClr val="e6e905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" descr=""/>
          <p:cNvPicPr/>
          <p:nvPr/>
        </p:nvPicPr>
        <p:blipFill>
          <a:blip r:embed="rId1"/>
          <a:stretch/>
        </p:blipFill>
        <p:spPr>
          <a:xfrm>
            <a:off x="2763720" y="565560"/>
            <a:ext cx="4571640" cy="4571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a95"/>
            </a:gs>
            <a:gs pos="100000">
              <a:srgbClr val="e6e905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" descr=""/>
          <p:cNvPicPr/>
          <p:nvPr/>
        </p:nvPicPr>
        <p:blipFill>
          <a:blip r:embed="rId1"/>
          <a:stretch/>
        </p:blipFill>
        <p:spPr>
          <a:xfrm>
            <a:off x="3453480" y="1240200"/>
            <a:ext cx="3192480" cy="31924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6d"/>
            </a:gs>
            <a:gs pos="100000">
              <a:srgbClr val="e6e905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" descr=""/>
          <p:cNvPicPr/>
          <p:nvPr/>
        </p:nvPicPr>
        <p:blipFill>
          <a:blip r:embed="rId1"/>
          <a:stretch/>
        </p:blipFill>
        <p:spPr>
          <a:xfrm>
            <a:off x="2001960" y="1095480"/>
            <a:ext cx="6095520" cy="3481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6d"/>
            </a:gs>
            <a:gs pos="100000">
              <a:srgbClr val="00a933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" descr=""/>
          <p:cNvPicPr/>
          <p:nvPr/>
        </p:nvPicPr>
        <p:blipFill>
          <a:blip r:embed="rId1"/>
          <a:stretch/>
        </p:blipFill>
        <p:spPr>
          <a:xfrm>
            <a:off x="457560" y="424080"/>
            <a:ext cx="9143640" cy="4785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118080"/>
            <a:ext cx="9071640" cy="74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hi-IN" sz="3600" strike="noStrike" u="none">
                <a:solidFill>
                  <a:srgbClr val="800080"/>
                </a:solidFill>
                <a:uFillTx/>
                <a:latin typeface="Arial"/>
              </a:rPr>
              <a:t>สุภาษิต </a:t>
            </a:r>
            <a:r>
              <a:rPr b="1" lang="en-US" sz="3600" strike="noStrike" u="none">
                <a:solidFill>
                  <a:srgbClr val="800080"/>
                </a:solidFill>
                <a:uFillTx/>
                <a:latin typeface="Arial"/>
              </a:rPr>
              <a:t>22:6</a:t>
            </a:r>
            <a:endParaRPr b="0" lang="en-US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523080" y="923040"/>
            <a:ext cx="9078120" cy="1150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จงฝึกเด็กในทางที่เขาควรจะเดินไป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และเมื่อเขาเติบใหญ่ เขาจะไม่พรากจากทางนั้น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4" name="" descr=""/>
          <p:cNvPicPr/>
          <p:nvPr/>
        </p:nvPicPr>
        <p:blipFill>
          <a:blip r:embed="rId1"/>
          <a:stretch/>
        </p:blipFill>
        <p:spPr>
          <a:xfrm>
            <a:off x="2956320" y="2286360"/>
            <a:ext cx="4114440" cy="2742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118080"/>
            <a:ext cx="9071640" cy="74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สดุดี </a:t>
            </a:r>
            <a:r>
              <a:rPr b="1" lang="en-US" sz="3200" strike="noStrike" u="none">
                <a:solidFill>
                  <a:srgbClr val="800080"/>
                </a:solidFill>
                <a:uFillTx/>
                <a:latin typeface="Arial"/>
              </a:rPr>
              <a:t>119:10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" name=""/>
          <p:cNvSpPr txBox="1"/>
          <p:nvPr/>
        </p:nvSpPr>
        <p:spPr>
          <a:xfrm>
            <a:off x="523080" y="815040"/>
            <a:ext cx="9078120" cy="1150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ข้าพระองค์แสวงหาพระองค์ด้วยสุดใจ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ขออย่าให้ข้าพระองค์หลงไปจากพระบัญญัติของพระองค์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7" name="" descr=""/>
          <p:cNvPicPr/>
          <p:nvPr/>
        </p:nvPicPr>
        <p:blipFill>
          <a:blip r:embed="rId1"/>
          <a:stretch/>
        </p:blipFill>
        <p:spPr>
          <a:xfrm>
            <a:off x="2971800" y="2057400"/>
            <a:ext cx="4114800" cy="30960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118080"/>
            <a:ext cx="9071640" cy="74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3600" strike="noStrike" u="none">
                <a:solidFill>
                  <a:srgbClr val="800080"/>
                </a:solidFill>
                <a:uFillTx/>
                <a:latin typeface="Arial"/>
              </a:rPr>
              <a:t>2 </a:t>
            </a:r>
            <a:r>
              <a:rPr b="0" lang="hi-IN" sz="3600" strike="noStrike" u="none">
                <a:solidFill>
                  <a:srgbClr val="800080"/>
                </a:solidFill>
                <a:uFillTx/>
                <a:latin typeface="Arial"/>
              </a:rPr>
              <a:t>ทิโมธี </a:t>
            </a:r>
            <a:r>
              <a:rPr b="1" lang="en-US" sz="3600" strike="noStrike" u="none">
                <a:solidFill>
                  <a:srgbClr val="800080"/>
                </a:solidFill>
                <a:uFillTx/>
                <a:latin typeface="Arial"/>
              </a:rPr>
              <a:t>3:1-5</a:t>
            </a:r>
            <a:endParaRPr b="0" lang="en-US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"/>
          <p:cNvSpPr txBox="1"/>
          <p:nvPr/>
        </p:nvSpPr>
        <p:spPr>
          <a:xfrm>
            <a:off x="523080" y="923040"/>
            <a:ext cx="9078120" cy="435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3200" strike="noStrike" u="none">
                <a:solidFill>
                  <a:srgbClr val="800080"/>
                </a:solidFill>
                <a:uFillTx/>
                <a:latin typeface="Arial"/>
              </a:rPr>
              <a:t>1 </a:t>
            </a:r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แต่จงเข้าใจข้อนี้คือ วาระสุดท้ายนั้นจะเป็นเวลาที่น่ากลัว 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en-US" sz="3200" strike="noStrike" u="none">
                <a:solidFill>
                  <a:srgbClr val="800080"/>
                </a:solidFill>
                <a:uFillTx/>
                <a:latin typeface="Arial"/>
              </a:rPr>
              <a:t>2 </a:t>
            </a:r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เพราะผู้คนจะเห็นแก่ตัว รักเงินทอง โอ้อวด หยิ่งยโส ชอบดูหมิ่น ไม่เชื่อฟังพ่อแม่ อกตัญญู ชั่วร้าย 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en-US" sz="3200" strike="noStrike" u="none">
                <a:solidFill>
                  <a:srgbClr val="800080"/>
                </a:solidFill>
                <a:uFillTx/>
                <a:latin typeface="Arial"/>
              </a:rPr>
              <a:t>3 </a:t>
            </a:r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ไร้มนุษยธรรม ไม่ให้อภัยกัน ใส่ร้ายกัน ไม่ยับยั้งชั่งใจ ดุร้าย เกลียดชังความดี 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en-US" sz="3200" strike="noStrike" u="none">
                <a:solidFill>
                  <a:srgbClr val="800080"/>
                </a:solidFill>
                <a:uFillTx/>
                <a:latin typeface="Arial"/>
              </a:rPr>
              <a:t>4 </a:t>
            </a:r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ทรยศ มุทะลุ โอหัง รักความสนุกมากกว่ารักพระเจ้า 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r>
              <a:rPr b="0" lang="en-US" sz="3200" strike="noStrike" u="none">
                <a:solidFill>
                  <a:srgbClr val="800080"/>
                </a:solidFill>
                <a:uFillTx/>
                <a:latin typeface="Arial"/>
              </a:rPr>
              <a:t>5 </a:t>
            </a:r>
            <a:r>
              <a:rPr b="0" lang="hi-IN" sz="3200" strike="noStrike" u="none">
                <a:solidFill>
                  <a:srgbClr val="800080"/>
                </a:solidFill>
                <a:uFillTx/>
                <a:latin typeface="Arial"/>
              </a:rPr>
              <a:t>ยึดถือทางพระเจ้าแต่เพียงเปลือกนอก แต่ปฏิเสธฤทธิ์เดชของทางนั้น จงอย่าเกี่ยวข้องกับคนพวกนั้น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a95"/>
            </a:gs>
            <a:gs pos="100000">
              <a:srgbClr val="e6e905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" descr=""/>
          <p:cNvPicPr/>
          <p:nvPr/>
        </p:nvPicPr>
        <p:blipFill>
          <a:blip r:embed="rId1"/>
          <a:stretch/>
        </p:blipFill>
        <p:spPr>
          <a:xfrm>
            <a:off x="2116080" y="1163880"/>
            <a:ext cx="5866920" cy="33447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4000"/>
            </a:gs>
            <a:gs pos="100000">
              <a:srgbClr val="ff972f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" descr=""/>
          <p:cNvPicPr/>
          <p:nvPr/>
        </p:nvPicPr>
        <p:blipFill>
          <a:blip r:embed="rId1"/>
          <a:stretch/>
        </p:blipFill>
        <p:spPr>
          <a:xfrm>
            <a:off x="2664720" y="1247760"/>
            <a:ext cx="4769640" cy="31773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4000"/>
            </a:gs>
            <a:gs pos="100000">
              <a:srgbClr val="ffb66c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" descr=""/>
          <p:cNvPicPr/>
          <p:nvPr/>
        </p:nvPicPr>
        <p:blipFill>
          <a:blip r:embed="rId1"/>
          <a:stretch/>
        </p:blipFill>
        <p:spPr>
          <a:xfrm>
            <a:off x="2763720" y="550440"/>
            <a:ext cx="4571640" cy="4571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a95"/>
            </a:gs>
            <a:gs pos="100000">
              <a:srgbClr val="e6e905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 descr=""/>
          <p:cNvPicPr/>
          <p:nvPr/>
        </p:nvPicPr>
        <p:blipFill>
          <a:blip r:embed="rId1"/>
          <a:stretch/>
        </p:blipFill>
        <p:spPr>
          <a:xfrm>
            <a:off x="2664720" y="451440"/>
            <a:ext cx="4769640" cy="4769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eeeeee"/>
            </a:gs>
            <a:gs pos="100000">
              <a:srgbClr val="dee6ef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" descr=""/>
          <p:cNvPicPr/>
          <p:nvPr/>
        </p:nvPicPr>
        <p:blipFill>
          <a:blip r:embed="rId1"/>
          <a:stretch/>
        </p:blipFill>
        <p:spPr>
          <a:xfrm>
            <a:off x="2214720" y="1440"/>
            <a:ext cx="5669640" cy="5669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a95"/>
            </a:gs>
            <a:gs pos="100000">
              <a:srgbClr val="e6e905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" descr=""/>
          <p:cNvPicPr/>
          <p:nvPr/>
        </p:nvPicPr>
        <p:blipFill>
          <a:blip r:embed="rId1"/>
          <a:stretch/>
        </p:blipFill>
        <p:spPr>
          <a:xfrm>
            <a:off x="2718000" y="1388880"/>
            <a:ext cx="4663080" cy="2895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a95"/>
            </a:gs>
            <a:gs pos="100000">
              <a:srgbClr val="e6e905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" descr=""/>
          <p:cNvPicPr/>
          <p:nvPr/>
        </p:nvPicPr>
        <p:blipFill>
          <a:blip r:embed="rId1"/>
          <a:stretch/>
        </p:blipFill>
        <p:spPr>
          <a:xfrm>
            <a:off x="2763720" y="1034280"/>
            <a:ext cx="4571640" cy="36039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Application>LibreOffice/24.8.4.2$Linux_X86_64 LibreOffice_project/480$Build-2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2025-01-11T19:13:47Z</dcterms:created>
  <dc:creator/>
  <dc:description/>
  <dc:language>en-US</dc:language>
  <cp:lastModifiedBy/>
  <dcterms:modified xsi:type="dcterms:W3CDTF">2025-01-11T20:07:08Z</dcterms:modified>
  <cp:revision>2</cp:revision>
  <dc:subject/>
  <dc:title/>
</cp:coreProperties>
</file>